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6973AE5-0613-4A14-908A-B95108736B7E}">
  <a:tblStyle styleId="{A6973AE5-0613-4A14-908A-B95108736B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regular.fntdata"/><Relationship Id="rId14" Type="http://schemas.openxmlformats.org/officeDocument/2006/relationships/slide" Target="slides/slide8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5023c8d9e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5023c8d9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5023c8d9e_0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5023c8d9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5023c8d9e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5023c8d9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438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/>
              <a:t>Meta 5 - Herramientas de Testing</a:t>
            </a:r>
            <a:endParaRPr sz="33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831200"/>
            <a:ext cx="3370500" cy="2156400"/>
          </a:xfrm>
          <a:prstGeom prst="rect">
            <a:avLst/>
          </a:prstGeom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/>
              <a:t>Universidad de Belgrano</a:t>
            </a:r>
            <a:endParaRPr i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/>
              <a:t>Habilitación Profesional B</a:t>
            </a:r>
            <a:endParaRPr i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/>
              <a:t>Profesora</a:t>
            </a:r>
            <a:endParaRPr i="1" sz="19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/>
              <a:t>Belén Piedrabuena</a:t>
            </a:r>
            <a:endParaRPr i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/>
              <a:t>Alumnos</a:t>
            </a:r>
            <a:endParaRPr i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900"/>
              <a:t>	Gabriel Ferreira</a:t>
            </a:r>
            <a:br>
              <a:rPr i="1" lang="es" sz="1900"/>
            </a:br>
            <a:r>
              <a:rPr i="1" lang="es" sz="1900"/>
              <a:t>	Mariano Martín</a:t>
            </a:r>
            <a:endParaRPr i="1"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7725" y="181425"/>
            <a:ext cx="19245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Temas</a:t>
            </a:r>
            <a:endParaRPr/>
          </a:p>
        </p:txBody>
      </p:sp>
      <p:sp>
        <p:nvSpPr>
          <p:cNvPr id="74" name="Google Shape;74;p14"/>
          <p:cNvSpPr txBox="1"/>
          <p:nvPr>
            <p:ph idx="4294967295" type="body"/>
          </p:nvPr>
        </p:nvSpPr>
        <p:spPr>
          <a:xfrm>
            <a:off x="467725" y="1315950"/>
            <a:ext cx="6477900" cy="31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Introducción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s">
                <a:solidFill>
                  <a:schemeClr val="lt1"/>
                </a:solidFill>
              </a:rPr>
              <a:t>Qué es testing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s">
                <a:solidFill>
                  <a:schemeClr val="lt1"/>
                </a:solidFill>
              </a:rPr>
              <a:t>Contexto de nuestro proyecto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Herramientas de testing escogidas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s">
                <a:solidFill>
                  <a:schemeClr val="lt1"/>
                </a:solidFill>
              </a:rPr>
              <a:t>Plan de implementación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 - Qué es testing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8222100" cy="31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Según un escritor muy conocido sobre el proceso de testing, el mismo es `El proceso de hacer que un programa falle`.</a:t>
            </a:r>
            <a:endParaRPr sz="1200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Lo dicho anteriormente es muy diferente a decir que es el proceso de verificar que el programa haga lo que debería hacer. La psicología de la persona que realiza el testing cambia rotundamente entre una frase y la otra.</a:t>
            </a:r>
            <a:endParaRPr sz="1200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Existen diferentes tipos de testing, unitarios, funcionales, no funcionales, de caja negra, de caja blanca, etc.</a:t>
            </a:r>
            <a:endParaRPr sz="1200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Todos estos son diferentes herramientas que tenemos para testear diferentes partes de nuestro sistema de una manera u otra.</a:t>
            </a:r>
            <a:endParaRPr sz="1200"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 - </a:t>
            </a:r>
            <a:r>
              <a:rPr lang="es"/>
              <a:t>Contexto de nuestro proyecto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31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Nuestro proyecto trata del desarrollo de una aplicación de software para poder donar y recibir elementos médicos como principal propósito. </a:t>
            </a:r>
            <a:endParaRPr sz="1200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La misma cuenta de dos partes principales:</a:t>
            </a:r>
            <a:endParaRPr sz="1200"/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s" sz="1200"/>
              <a:t>front-end</a:t>
            </a:r>
            <a:r>
              <a:rPr lang="es" sz="1200"/>
              <a:t> (aplicación cliente que realiza requerimientos a la API servidora)</a:t>
            </a:r>
            <a:endParaRPr sz="1200"/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s" sz="1200"/>
              <a:t>back-end</a:t>
            </a:r>
            <a:r>
              <a:rPr lang="es" sz="1200"/>
              <a:t> (API que recibe requerimientos del front-end, los procesa y si es necesario modifica u obtiene información de la base de datos). </a:t>
            </a:r>
            <a:endParaRPr sz="1200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Dicho esto, las herramientas de testing escogidas van a estar clasificadas utilizando estas 2 divisiones.</a:t>
            </a:r>
            <a:endParaRPr sz="1200"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Herramientas de testing escogidas</a:t>
            </a:r>
            <a:endParaRPr/>
          </a:p>
        </p:txBody>
      </p:sp>
      <p:graphicFrame>
        <p:nvGraphicFramePr>
          <p:cNvPr id="92" name="Google Shape;92;p17"/>
          <p:cNvGraphicFramePr/>
          <p:nvPr/>
        </p:nvGraphicFramePr>
        <p:xfrm>
          <a:off x="471900" y="2122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{A6973AE5-0613-4A14-908A-B95108736B7E}</a:tableStyleId>
              </a:tblPr>
              <a:tblGrid>
                <a:gridCol w="2999075"/>
                <a:gridCol w="1794175"/>
                <a:gridCol w="1794175"/>
                <a:gridCol w="1794175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s" u="sng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Herramienta</a:t>
                      </a:r>
                      <a:endParaRPr b="1" i="1" u="sng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s" u="sng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Aplicación</a:t>
                      </a:r>
                      <a:endParaRPr b="1" i="1" u="sng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s" u="sng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Ventajas</a:t>
                      </a:r>
                      <a:endParaRPr b="1" i="1" u="sng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s" u="sng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Desventajas</a:t>
                      </a:r>
                      <a:endParaRPr b="1" i="1" u="sng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solidFill>
                      <a:srgbClr val="B7B7B7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XUnit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Back-end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Testing unitario de </a:t>
                      </a: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handlers, routers, servicios, etc.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Difícil</a:t>
                      </a: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realizar tests integrales de un endpoint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JMeter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Back-end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Permite pruebas de rendimiento, tiempos, etc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Solo sirve para testing no funcional, no testea contratos/respuestas.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Jest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Front-end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Testing unitario de componentes de la aplicación cliente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Difíciles de implementar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 de implementación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471900" y="1919075"/>
            <a:ext cx="8222100" cy="31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Como dijimos anteriormente, vamos a realizar testing sobre el back-end utilizando XUnit para unit tests y JMeter para tests no funcionales.</a:t>
            </a:r>
            <a:endParaRPr sz="1200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Para implementar tests unitarios, vamos a seguir la metodología TDD (Desarrollo guiado por pruebas) en el desarrollo de cada router, handler o servicio necesario.</a:t>
            </a:r>
            <a:endParaRPr sz="1200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Para implementar JMeter, el mismo lo vamos a utilizar al finalizar el desarrollo de cada uno de los endpoints antes de pasar al siguiente</a:t>
            </a:r>
            <a:endParaRPr sz="1200"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50" y="488250"/>
            <a:ext cx="914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¿Preguntas?</a:t>
            </a:r>
            <a:endParaRPr sz="4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248025" y="2289450"/>
            <a:ext cx="2808000" cy="5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¡Gracias</a:t>
            </a:r>
            <a:r>
              <a:rPr lang="es" sz="3000"/>
              <a:t>!</a:t>
            </a:r>
            <a:endParaRPr sz="3000"/>
          </a:p>
        </p:txBody>
      </p:sp>
      <p:pic>
        <p:nvPicPr>
          <p:cNvPr descr="Imagen en blanco y negro del puente Golden Gate tomada desde abajo" id="109" name="Google Shape;109;p20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